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343" r:id="rId1"/>
  </p:sldMasterIdLst>
  <p:notesMasterIdLst>
    <p:notesMasterId r:id="rId24"/>
  </p:notesMasterIdLst>
  <p:handoutMasterIdLst>
    <p:handoutMasterId r:id="rId25"/>
  </p:handoutMasterIdLst>
  <p:sldIdLst>
    <p:sldId id="799" r:id="rId2"/>
    <p:sldId id="800" r:id="rId3"/>
    <p:sldId id="803" r:id="rId4"/>
    <p:sldId id="805" r:id="rId5"/>
    <p:sldId id="804" r:id="rId6"/>
    <p:sldId id="807" r:id="rId7"/>
    <p:sldId id="810" r:id="rId8"/>
    <p:sldId id="809" r:id="rId9"/>
    <p:sldId id="808" r:id="rId10"/>
    <p:sldId id="811" r:id="rId11"/>
    <p:sldId id="812" r:id="rId12"/>
    <p:sldId id="825" r:id="rId13"/>
    <p:sldId id="826" r:id="rId14"/>
    <p:sldId id="816" r:id="rId15"/>
    <p:sldId id="817" r:id="rId16"/>
    <p:sldId id="818" r:id="rId17"/>
    <p:sldId id="819" r:id="rId18"/>
    <p:sldId id="820" r:id="rId19"/>
    <p:sldId id="821" r:id="rId20"/>
    <p:sldId id="822" r:id="rId21"/>
    <p:sldId id="823" r:id="rId22"/>
    <p:sldId id="824" r:id="rId23"/>
  </p:sldIdLst>
  <p:sldSz cx="12192000" cy="6858000"/>
  <p:notesSz cx="6819900" cy="9918700"/>
  <p:defaultTextStyle>
    <a:defPPr>
      <a:defRPr lang="sk-SK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4">
          <p15:clr>
            <a:srgbClr val="A4A3A4"/>
          </p15:clr>
        </p15:guide>
        <p15:guide id="2" pos="214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kub Pavlik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2037"/>
    <a:srgbClr val="DFE1E1"/>
    <a:srgbClr val="E9EAEB"/>
    <a:srgbClr val="DBDBDB"/>
    <a:srgbClr val="D9DADB"/>
    <a:srgbClr val="D8D9D8"/>
    <a:srgbClr val="4B729D"/>
    <a:srgbClr val="F9FAFE"/>
    <a:srgbClr val="849EBF"/>
    <a:srgbClr val="507D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5" autoAdjust="0"/>
    <p:restoredTop sz="83227" autoAdjust="0"/>
  </p:normalViewPr>
  <p:slideViewPr>
    <p:cSldViewPr snapToGrid="0">
      <p:cViewPr varScale="1">
        <p:scale>
          <a:sx n="89" d="100"/>
          <a:sy n="89" d="100"/>
        </p:scale>
        <p:origin x="1236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104"/>
    </p:cViewPr>
  </p:sorterViewPr>
  <p:notesViewPr>
    <p:cSldViewPr snapToGrid="0">
      <p:cViewPr varScale="1">
        <p:scale>
          <a:sx n="82" d="100"/>
          <a:sy n="82" d="100"/>
        </p:scale>
        <p:origin x="-2064" y="-90"/>
      </p:cViewPr>
      <p:guideLst>
        <p:guide orient="horz" pos="3124"/>
        <p:guide pos="214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925" cy="495300"/>
          </a:xfrm>
          <a:prstGeom prst="rect">
            <a:avLst/>
          </a:prstGeom>
        </p:spPr>
        <p:txBody>
          <a:bodyPr vert="horz" lIns="95629" tIns="47815" rIns="95629" bIns="47815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62388" y="0"/>
            <a:ext cx="2955925" cy="495300"/>
          </a:xfrm>
          <a:prstGeom prst="rect">
            <a:avLst/>
          </a:prstGeom>
        </p:spPr>
        <p:txBody>
          <a:bodyPr vert="horz" lIns="95629" tIns="47815" rIns="95629" bIns="47815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F89E2917-F3BF-44B7-A36B-D58BFFE8139D}" type="datetimeFigureOut">
              <a:rPr lang="sk-SK"/>
              <a:pPr>
                <a:defRPr/>
              </a:pPr>
              <a:t>6. 5. 2022</a:t>
            </a:fld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1813"/>
            <a:ext cx="2955925" cy="495300"/>
          </a:xfrm>
          <a:prstGeom prst="rect">
            <a:avLst/>
          </a:prstGeom>
        </p:spPr>
        <p:txBody>
          <a:bodyPr vert="horz" lIns="95629" tIns="47815" rIns="95629" bIns="47815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62388" y="9421813"/>
            <a:ext cx="2955925" cy="495300"/>
          </a:xfrm>
          <a:prstGeom prst="rect">
            <a:avLst/>
          </a:prstGeom>
        </p:spPr>
        <p:txBody>
          <a:bodyPr vert="horz" wrap="square" lIns="95629" tIns="47815" rIns="95629" bIns="4781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820FB5C-B4B4-405A-B304-DBCCFB39584C}" type="slidenum">
              <a:rPr lang="sk-SK" altLang="sk-SK"/>
              <a:pPr>
                <a:defRPr/>
              </a:pPr>
              <a:t>‹#›</a:t>
            </a:fld>
            <a:endParaRPr lang="sk-SK" altLang="sk-SK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925" cy="495300"/>
          </a:xfrm>
          <a:prstGeom prst="rect">
            <a:avLst/>
          </a:prstGeom>
        </p:spPr>
        <p:txBody>
          <a:bodyPr vert="horz" lIns="95629" tIns="47815" rIns="95629" bIns="47815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62388" y="0"/>
            <a:ext cx="2955925" cy="495300"/>
          </a:xfrm>
          <a:prstGeom prst="rect">
            <a:avLst/>
          </a:prstGeom>
        </p:spPr>
        <p:txBody>
          <a:bodyPr vert="horz" lIns="95629" tIns="47815" rIns="95629" bIns="47815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8921AE34-5AFC-43D3-B17E-D0895DF030B0}" type="datetimeFigureOut">
              <a:rPr lang="sk-SK"/>
              <a:pPr>
                <a:defRPr/>
              </a:pPr>
              <a:t>6. 5. 2022</a:t>
            </a:fld>
            <a:endParaRPr lang="sk-SK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44538"/>
            <a:ext cx="6607175" cy="3717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29" tIns="47815" rIns="95629" bIns="47815" rtlCol="0" anchor="ctr"/>
          <a:lstStyle/>
          <a:p>
            <a:pPr lvl="0"/>
            <a:endParaRPr lang="sk-SK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10113"/>
            <a:ext cx="5457825" cy="4464050"/>
          </a:xfrm>
          <a:prstGeom prst="rect">
            <a:avLst/>
          </a:prstGeom>
        </p:spPr>
        <p:txBody>
          <a:bodyPr vert="horz" lIns="95629" tIns="47815" rIns="95629" bIns="47815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k-SK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1813"/>
            <a:ext cx="2955925" cy="495300"/>
          </a:xfrm>
          <a:prstGeom prst="rect">
            <a:avLst/>
          </a:prstGeom>
        </p:spPr>
        <p:txBody>
          <a:bodyPr vert="horz" lIns="95629" tIns="47815" rIns="95629" bIns="47815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62388" y="9421813"/>
            <a:ext cx="2955925" cy="495300"/>
          </a:xfrm>
          <a:prstGeom prst="rect">
            <a:avLst/>
          </a:prstGeom>
        </p:spPr>
        <p:txBody>
          <a:bodyPr vert="horz" wrap="square" lIns="95629" tIns="47815" rIns="95629" bIns="4781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1E30EF-A83B-4F24-9635-37973D040E6D}" type="slidenum">
              <a:rPr lang="sk-SK" altLang="sk-SK"/>
              <a:pPr>
                <a:defRPr/>
              </a:pPr>
              <a:t>‹#›</a:t>
            </a:fld>
            <a:endParaRPr lang="sk-SK" altLang="sk-SK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789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1BCCA-8294-4656-9AF3-B5337A4B6FB7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88330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3333" y="574383"/>
            <a:ext cx="9144000" cy="83861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3333" y="1502103"/>
            <a:ext cx="9144000" cy="563097"/>
          </a:xfrm>
        </p:spPr>
        <p:txBody>
          <a:bodyPr>
            <a:normAutofit/>
          </a:bodyPr>
          <a:lstStyle>
            <a:lvl1pPr marL="0" indent="0" algn="ctr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7D251-83E5-4C37-A9B1-721AFA1F9BDA}" type="datetime1">
              <a:rPr lang="sk-SK" smtClean="0"/>
              <a:pPr/>
              <a:t>6. 5. 2022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056733" cy="365125"/>
          </a:xfrm>
        </p:spPr>
        <p:txBody>
          <a:bodyPr/>
          <a:lstStyle/>
          <a:p>
            <a:fld id="{5E28A5C5-ACEA-4549-9724-CE4030A51A54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9" name="Zástupný symbol textu 8"/>
          <p:cNvSpPr>
            <a:spLocks noGrp="1"/>
          </p:cNvSpPr>
          <p:nvPr>
            <p:ph type="body" sz="quarter" idx="13"/>
          </p:nvPr>
        </p:nvSpPr>
        <p:spPr>
          <a:xfrm>
            <a:off x="1523334" y="2154303"/>
            <a:ext cx="9144000" cy="314669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6167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F9703-C966-4E94-9979-47229782092A}" type="datetime1">
              <a:rPr lang="sk-SK" smtClean="0"/>
              <a:pPr/>
              <a:t>6. 5. 2022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A5C5-ACEA-4549-9724-CE4030A51A5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79629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246D6-D549-4D56-A66D-920EA9B72372}" type="datetime1">
              <a:rPr lang="sk-SK" smtClean="0"/>
              <a:pPr/>
              <a:t>6. 5. 2022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A5C5-ACEA-4549-9724-CE4030A51A5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896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385CE-E319-4910-ABC5-1E8A8C9B83F6}" type="datetime1">
              <a:rPr lang="sk-SK" smtClean="0"/>
              <a:pPr/>
              <a:t>6. 5. 2022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A5C5-ACEA-4549-9724-CE4030A51A5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61132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marL="0" indent="0">
              <a:buNone/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34738-3487-4F50-84C2-9BF9A8F1A1A2}" type="datetime1">
              <a:rPr lang="sk-SK" smtClean="0"/>
              <a:pPr/>
              <a:t>6. 5. 2022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A5C5-ACEA-4549-9724-CE4030A51A5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18653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267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267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8F19-066C-4FBC-94CC-50AEEEAB47F7}" type="datetime1">
              <a:rPr lang="sk-SK" smtClean="0"/>
              <a:pPr/>
              <a:t>6. 5. 2022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A5C5-ACEA-4549-9724-CE4030A51A5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86713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587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587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0F628-0999-4ABF-9AB6-C08B0F4CAD51}" type="datetime1">
              <a:rPr lang="sk-SK" smtClean="0"/>
              <a:pPr/>
              <a:t>6. 5. 2022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A5C5-ACEA-4549-9724-CE4030A51A5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72609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EB94-0474-46EB-BB98-A6AF5D0BD455}" type="datetime1">
              <a:rPr lang="sk-SK" smtClean="0"/>
              <a:pPr/>
              <a:t>6. 5. 2022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A5C5-ACEA-4549-9724-CE4030A51A5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92748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95FA-4EFF-4F66-BFBE-56294EAB1DED}" type="datetime1">
              <a:rPr lang="sk-SK" smtClean="0"/>
              <a:pPr/>
              <a:t>6. 5. 2022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A5C5-ACEA-4549-9724-CE4030A51A5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7208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6308C-D7F3-4B6A-A40D-444C0EB802D7}" type="datetime1">
              <a:rPr lang="sk-SK" smtClean="0"/>
              <a:pPr/>
              <a:t>6. 5. 2022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A5C5-ACEA-4549-9724-CE4030A51A5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8963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6C55-4DFC-4C29-9E7E-69CF864A24B4}" type="datetime1">
              <a:rPr lang="sk-SK" smtClean="0"/>
              <a:pPr/>
              <a:t>6. 5. 2022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A5C5-ACEA-4549-9724-CE4030A51A5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6488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dirty="0" smtClean="0"/>
              <a:t>Upravte štýly predlohy textu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67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 smtClean="0"/>
              <a:t>Upravte štýl predlohy textu.</a:t>
            </a:r>
          </a:p>
          <a:p>
            <a:pPr lvl="1"/>
            <a:r>
              <a:rPr lang="sk-SK" dirty="0" smtClean="0"/>
              <a:t>Druhá úroveň</a:t>
            </a:r>
          </a:p>
          <a:p>
            <a:pPr lvl="2"/>
            <a:r>
              <a:rPr lang="sk-SK" dirty="0" smtClean="0"/>
              <a:t>Tretia úroveň</a:t>
            </a:r>
          </a:p>
          <a:p>
            <a:pPr lvl="3"/>
            <a:r>
              <a:rPr lang="sk-SK" dirty="0" smtClean="0"/>
              <a:t>Štvrtá úroveň</a:t>
            </a:r>
          </a:p>
          <a:p>
            <a:pPr lvl="4"/>
            <a:r>
              <a:rPr lang="sk-SK" dirty="0" smtClean="0"/>
              <a:t>Piata úroveň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1920000" y="6356350"/>
            <a:ext cx="166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77AE2-7E0E-4776-8EFD-6FAD15B1CE0C}" type="datetime1">
              <a:rPr lang="sk-SK" smtClean="0"/>
              <a:pPr/>
              <a:t>6. 5. 2022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52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8A5C5-ACEA-4549-9724-CE4030A51A5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38858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44" r:id="rId1"/>
    <p:sldLayoutId id="2147485345" r:id="rId2"/>
    <p:sldLayoutId id="2147485346" r:id="rId3"/>
    <p:sldLayoutId id="2147485347" r:id="rId4"/>
    <p:sldLayoutId id="2147485348" r:id="rId5"/>
    <p:sldLayoutId id="2147485349" r:id="rId6"/>
    <p:sldLayoutId id="2147485350" r:id="rId7"/>
    <p:sldLayoutId id="2147485351" r:id="rId8"/>
    <p:sldLayoutId id="2147485352" r:id="rId9"/>
    <p:sldLayoutId id="2147485353" r:id="rId10"/>
    <p:sldLayoutId id="2147485354" r:id="rId11"/>
  </p:sldLayoutIdLst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SzPct val="150000"/>
        <a:buFont typeface="Calibri Light" panose="020F0302020204030204" pitchFamily="34" charset="0"/>
        <a:buNone/>
        <a:defRPr sz="2500" b="1" kern="1200">
          <a:solidFill>
            <a:srgbClr val="002E9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Calibri Light" panose="020F0302020204030204" pitchFamily="34" charset="0"/>
        <a:buChar char="◦"/>
        <a:defRPr sz="2000" kern="1200">
          <a:solidFill>
            <a:srgbClr val="002E99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◦"/>
        <a:defRPr sz="1800" kern="1200">
          <a:solidFill>
            <a:srgbClr val="002E9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◦"/>
        <a:defRPr sz="1600" kern="1200">
          <a:solidFill>
            <a:srgbClr val="002E9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◦"/>
        <a:defRPr sz="1400" kern="1200">
          <a:solidFill>
            <a:srgbClr val="002E9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◦"/>
        <a:defRPr sz="1400" kern="1200">
          <a:solidFill>
            <a:srgbClr val="002E9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1055440" y="2852936"/>
            <a:ext cx="10225136" cy="838618"/>
          </a:xfrm>
        </p:spPr>
        <p:txBody>
          <a:bodyPr>
            <a:normAutofit/>
          </a:bodyPr>
          <a:lstStyle/>
          <a:p>
            <a:r>
              <a:rPr lang="sk-SK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Investovanie pre lepšiu budúcnosť</a:t>
            </a:r>
            <a:endParaRPr lang="sk-SK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911424" y="5229199"/>
            <a:ext cx="3888432" cy="1011621"/>
          </a:xfrm>
        </p:spPr>
        <p:txBody>
          <a:bodyPr>
            <a:normAutofit/>
          </a:bodyPr>
          <a:lstStyle/>
          <a:p>
            <a:pPr algn="l"/>
            <a:r>
              <a:rPr lang="sk-SK" b="0" dirty="0" smtClean="0">
                <a:latin typeface="Arial" panose="020B0604020202020204" pitchFamily="34" charset="0"/>
                <a:cs typeface="Arial" panose="020B0604020202020204" pitchFamily="34" charset="0"/>
              </a:rPr>
              <a:t>Martin Smrek</a:t>
            </a:r>
          </a:p>
          <a:p>
            <a:pPr algn="l"/>
            <a:r>
              <a:rPr lang="sk-SK" b="0" dirty="0" smtClean="0">
                <a:latin typeface="Arial" panose="020B0604020202020204" pitchFamily="34" charset="0"/>
                <a:cs typeface="Arial" panose="020B0604020202020204" pitchFamily="34" charset="0"/>
              </a:rPr>
              <a:t>10. máj 2022</a:t>
            </a:r>
            <a:endParaRPr lang="sk-SK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16609">
            <a:off x="8399128" y="4854994"/>
            <a:ext cx="2050688" cy="189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81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6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1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73"/>
            <a:ext cx="12192000" cy="685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4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5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274475" cy="689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7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2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5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3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0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78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13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6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0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1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18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6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083"/>
            <a:ext cx="12192000" cy="688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6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9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7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6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8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" y="0"/>
            <a:ext cx="12191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1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7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6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5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5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5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3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5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6127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2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43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1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iaTAM_f16-9">
  <a:themeElements>
    <a:clrScheme name="Tmava_Modra_TB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C3573"/>
      </a:accent1>
      <a:accent2>
        <a:srgbClr val="384D86"/>
      </a:accent2>
      <a:accent3>
        <a:srgbClr val="5D6B9D"/>
      </a:accent3>
      <a:accent4>
        <a:srgbClr val="858FB8"/>
      </a:accent4>
      <a:accent5>
        <a:srgbClr val="BABDD8"/>
      </a:accent5>
      <a:accent6>
        <a:srgbClr val="384D86"/>
      </a:accent6>
      <a:hlink>
        <a:srgbClr val="0563C1"/>
      </a:hlink>
      <a:folHlink>
        <a:srgbClr val="954F72"/>
      </a:folHlink>
    </a:clrScheme>
    <a:fontScheme name="NimbusTB">
      <a:majorFont>
        <a:latin typeface="Nimbus Sans D OT"/>
        <a:ea typeface=""/>
        <a:cs typeface=""/>
      </a:majorFont>
      <a:minorFont>
        <a:latin typeface="Nimbus Sans D O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B_vseobecna_v3.potx" id="{AF7A2A40-5742-4741-9470-0B0E752CEC6D}" vid="{0D499BC7-A012-4D4D-85DC-1B5D575A7C7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spolu jedna_banka_v2</Template>
  <TotalTime>25657</TotalTime>
  <Words>11</Words>
  <Application>Microsoft Office PowerPoint</Application>
  <PresentationFormat>Widescreen</PresentationFormat>
  <Paragraphs>4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Nimbus Sans D OT</vt:lpstr>
      <vt:lpstr>PrezentaciaTAM_f16-9</vt:lpstr>
      <vt:lpstr>Investovanie pre lepšiu budúcnosť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Tatra banka a.s.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TAM novoročná roadshow</dc:title>
  <dc:creator>Martin Smrek (TB10266)</dc:creator>
  <cp:lastModifiedBy>Martin Smrek</cp:lastModifiedBy>
  <cp:revision>937</cp:revision>
  <cp:lastPrinted>2019-12-23T12:58:19Z</cp:lastPrinted>
  <dcterms:created xsi:type="dcterms:W3CDTF">2015-11-13T09:39:23Z</dcterms:created>
  <dcterms:modified xsi:type="dcterms:W3CDTF">2022-05-06T10:19:28Z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a6524ed-fb1a-49fd-bafe-15c5e5ffd047_Enabled">
    <vt:lpwstr>true</vt:lpwstr>
  </property>
  <property fmtid="{D5CDD505-2E9C-101B-9397-08002B2CF9AE}" pid="3" name="MSIP_Label_2a6524ed-fb1a-49fd-bafe-15c5e5ffd047_SetDate">
    <vt:lpwstr>2021-03-17T11:05:05Z</vt:lpwstr>
  </property>
  <property fmtid="{D5CDD505-2E9C-101B-9397-08002B2CF9AE}" pid="4" name="MSIP_Label_2a6524ed-fb1a-49fd-bafe-15c5e5ffd047_Method">
    <vt:lpwstr>Standard</vt:lpwstr>
  </property>
  <property fmtid="{D5CDD505-2E9C-101B-9397-08002B2CF9AE}" pid="5" name="MSIP_Label_2a6524ed-fb1a-49fd-bafe-15c5e5ffd047_Name">
    <vt:lpwstr>Internal</vt:lpwstr>
  </property>
  <property fmtid="{D5CDD505-2E9C-101B-9397-08002B2CF9AE}" pid="6" name="MSIP_Label_2a6524ed-fb1a-49fd-bafe-15c5e5ffd047_SiteId">
    <vt:lpwstr>9b511fda-f0b1-43a5-b06e-1e720f64520a</vt:lpwstr>
  </property>
  <property fmtid="{D5CDD505-2E9C-101B-9397-08002B2CF9AE}" pid="7" name="MSIP_Label_2a6524ed-fb1a-49fd-bafe-15c5e5ffd047_ActionId">
    <vt:lpwstr/>
  </property>
  <property fmtid="{D5CDD505-2E9C-101B-9397-08002B2CF9AE}" pid="8" name="MSIP_Label_2a6524ed-fb1a-49fd-bafe-15c5e5ffd047_ContentBits">
    <vt:lpwstr>0</vt:lpwstr>
  </property>
</Properties>
</file>